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62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70" r:id="rId16"/>
    <p:sldId id="269" r:id="rId17"/>
    <p:sldId id="268" r:id="rId18"/>
    <p:sldId id="271" r:id="rId19"/>
    <p:sldId id="272" r:id="rId20"/>
    <p:sldId id="273" r:id="rId21"/>
    <p:sldId id="274" r:id="rId22"/>
    <p:sldId id="275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52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72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30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6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66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8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15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92A4-927D-4E40-9B41-339759967B85}" type="datetimeFigureOut">
              <a:rPr lang="ru-RU" smtClean="0"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6848-9E8C-4E47-814E-A16F37366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6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79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75477" y="657412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малая Родина</a:t>
            </a:r>
            <a:endParaRPr lang="ru-RU" sz="5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7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SSS\Desktop\вся РАБОТА\родина моя\земетчино\picture_20_36_08_11_1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723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imgpreview5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364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imgprevie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5400600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767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0_2f0b7_59c643df_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081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images 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036496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341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images (2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5722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1692205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922" y="0"/>
            <a:ext cx="546407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512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images (4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4900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images (5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6280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images (8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2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" y="0"/>
            <a:ext cx="917276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476672"/>
            <a:ext cx="57606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Земетчино моё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лесов, лугов и пашен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Больших и малых городов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уголок России нашей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 ты, Земетчино моё.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речка детства, дом с крылечком,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ажурном кружеве окно.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бьется трепетно сердечко,</a:t>
            </a:r>
          </a:p>
          <a:p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 ты, Земетчино моё!"</a:t>
            </a:r>
            <a:r>
              <a:rPr lang="ru-RU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27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загруженное 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542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загруженное (2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02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458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09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438" cy="6891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44624"/>
            <a:ext cx="3384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Родиной зовем?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Дом, где мы с тобой живем,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березки, вдоль которых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мамой мы идет.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Родиной зовем?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 с тонким колоском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праздники и песни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Тёплый вечер за окном.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Родиной зовем?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что в сердце бережём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 синим-синим небом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Флаг России над кремлем.</a:t>
            </a:r>
          </a:p>
        </p:txBody>
      </p:sp>
    </p:spTree>
    <p:extLst>
      <p:ext uri="{BB962C8B-B14F-4D97-AF65-F5344CB8AC3E}">
        <p14:creationId xmlns:p14="http://schemas.microsoft.com/office/powerpoint/2010/main" val="195183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7895" cy="686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9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SSS\Desktop\вся РАБОТА\родина моя\земетчино\IMG_20151104_234054_4.jpg"/>
          <p:cNvPicPr/>
          <p:nvPr/>
        </p:nvPicPr>
        <p:blipFill>
          <a:blip r:embed="rId2" cstate="print"/>
          <a:srcRect b="1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518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SSS\Desktop\вся РАБОТА\родина моя\земетчино\IMG_20151108_212607_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554461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6138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SSS\Desktop\вся РАБОТА\шpicture_20_48_10_11_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76875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60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_20_53_08_11_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4752527" cy="6525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8356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загруженное (3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" y="116632"/>
            <a:ext cx="9140546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0500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етсад\Земетчино\images (4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867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76</Words>
  <Application>Microsoft Office PowerPoint</Application>
  <PresentationFormat>Экран (4:3)</PresentationFormat>
  <Paragraphs>25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2011-02-12T11:00:50Z</dcterms:created>
  <dcterms:modified xsi:type="dcterms:W3CDTF">2011-02-12T11:44:57Z</dcterms:modified>
</cp:coreProperties>
</file>